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4B65C013-4CCF-44FE-AA74-2EFEA9051ABC}" type="slidenum">
              <a:rPr lang="es-ES_tradnl"/>
              <a:pPr/>
              <a:t>‹Nº›</a:t>
            </a:fld>
            <a:endParaRPr lang="es-ES_tradnl"/>
          </a:p>
        </p:txBody>
      </p:sp>
    </p:spTree>
    <p:extLst>
      <p:ext uri="{BB962C8B-B14F-4D97-AF65-F5344CB8AC3E}">
        <p14:creationId xmlns:p14="http://schemas.microsoft.com/office/powerpoint/2010/main" val="181032296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_tradnl" smtClean="0"/>
              <a:t>Haga clic para cambiar el estilo de título	</a:t>
            </a:r>
          </a:p>
        </p:txBody>
      </p:sp>
      <p:sp>
        <p:nvSpPr>
          <p:cNvPr id="59395"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59396"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s-ES_tradnl"/>
          </a:p>
        </p:txBody>
      </p:sp>
      <p:sp>
        <p:nvSpPr>
          <p:cNvPr id="59397"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s-ES_tradnl"/>
          </a:p>
        </p:txBody>
      </p:sp>
      <p:sp>
        <p:nvSpPr>
          <p:cNvPr id="59398"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D9995F3-7BAD-412D-81C6-D368F9788E88}" type="slidenum">
              <a:rPr lang="es-ES_tradnl"/>
              <a:pPr/>
              <a:t>‹Nº›</a:t>
            </a:fld>
            <a:endParaRPr lang="es-ES_tradnl"/>
          </a:p>
        </p:txBody>
      </p:sp>
    </p:spTree>
    <p:extLst>
      <p:ext uri="{BB962C8B-B14F-4D97-AF65-F5344CB8AC3E}">
        <p14:creationId xmlns:p14="http://schemas.microsoft.com/office/powerpoint/2010/main" val="722738694"/>
      </p:ext>
    </p:extLst>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69635" name="Rectangle 3"/>
          <p:cNvSpPr>
            <a:spLocks noGrp="1" noChangeArrowheads="1"/>
          </p:cNvSpPr>
          <p:nvPr>
            <p:ph type="body" idx="1"/>
          </p:nvPr>
        </p:nvSpPr>
        <p:spPr>
          <a:xfrm>
            <a:off x="539750" y="1196975"/>
            <a:ext cx="7920038" cy="4525963"/>
          </a:xfrm>
        </p:spPr>
        <p:txBody>
          <a:bodyPr/>
          <a:lstStyle/>
          <a:p>
            <a:pPr>
              <a:lnSpc>
                <a:spcPct val="90000"/>
              </a:lnSpc>
              <a:buFontTx/>
              <a:buNone/>
            </a:pPr>
            <a:r>
              <a:rPr lang="es-ES_tradnl" sz="2400" b="1" i="1"/>
              <a:t>	</a:t>
            </a:r>
          </a:p>
          <a:p>
            <a:pPr>
              <a:lnSpc>
                <a:spcPct val="90000"/>
              </a:lnSpc>
              <a:buFontTx/>
              <a:buNone/>
            </a:pPr>
            <a:endParaRPr lang="es-ES_tradnl" sz="2400" b="1" i="1"/>
          </a:p>
          <a:p>
            <a:pPr>
              <a:lnSpc>
                <a:spcPct val="90000"/>
              </a:lnSpc>
              <a:buFontTx/>
              <a:buNone/>
            </a:pPr>
            <a:r>
              <a:rPr lang="es-ES_tradnl" sz="2400" b="1" i="1"/>
              <a:t>	Les Misérables</a:t>
            </a:r>
            <a:r>
              <a:rPr lang="es-ES_tradnl" sz="2400"/>
              <a:t> (literally "The Miserable Ones“) is an 1862 French novel by author Victor Hugo and is considered one of the greatest novels of the nineteenth century. It follows the lives of several French characters </a:t>
            </a:r>
            <a:r>
              <a:rPr lang="es-ES" sz="2400"/>
              <a:t>for a period of seventeen years </a:t>
            </a:r>
            <a:r>
              <a:rPr lang="es-ES_tradnl" sz="2400"/>
              <a:t>in the early nineteenth century, starting in 1815 and culminating in the 1832 June Rebellion.</a:t>
            </a:r>
          </a:p>
          <a:p>
            <a:pPr>
              <a:lnSpc>
                <a:spcPct val="90000"/>
              </a:lnSpc>
              <a:buFontTx/>
              <a:buNone/>
            </a:pPr>
            <a:endParaRPr lang="es-ES" sz="2400"/>
          </a:p>
          <a:p>
            <a:pPr>
              <a:lnSpc>
                <a:spcPct val="90000"/>
              </a:lnSpc>
              <a:buFontTx/>
              <a:buNone/>
            </a:pPr>
            <a:endParaRPr lang="es-ES_tradnl" sz="2400"/>
          </a:p>
          <a:p>
            <a:pPr>
              <a:lnSpc>
                <a:spcPct val="90000"/>
              </a:lnSpc>
              <a:buFontTx/>
              <a:buNone/>
            </a:pPr>
            <a:r>
              <a:rPr lang="es-ES_tradnl" sz="2400"/>
              <a:t>	</a:t>
            </a:r>
          </a:p>
        </p:txBody>
      </p:sp>
    </p:spTree>
    <p:extLst>
      <p:ext uri="{BB962C8B-B14F-4D97-AF65-F5344CB8AC3E}">
        <p14:creationId xmlns:p14="http://schemas.microsoft.com/office/powerpoint/2010/main" val="4078357179"/>
      </p:ext>
    </p:extLst>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357</TotalTime>
  <Words>0</Words>
  <Application>Microsoft Office PowerPoint</Application>
  <PresentationFormat>Presentación en pantalla (4:3)</PresentationFormat>
  <Paragraphs>6</Paragraphs>
  <Slides>1</Slides>
  <Notes>0</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Diseño predeterminado</vt:lpstr>
      <vt:lpstr>Presentación de PowerPoint</vt:lpstr>
    </vt:vector>
  </TitlesOfParts>
  <Company>UCM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LOS MISERABLES_AMPLI</dc:title>
  <dc:creator>Ricardo de la Fuente</dc:creator>
  <dc:description/>
  <cp:lastModifiedBy>Vicente</cp:lastModifiedBy>
  <cp:revision>6</cp:revision>
  <dcterms:created xsi:type="dcterms:W3CDTF">2011-04-03T17:38:33Z</dcterms:created>
  <dcterms:modified xsi:type="dcterms:W3CDTF">2013-06-05T15:59:14Z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LOS MISERABLES_AMPLI</vt:lpwstr>
  </property>
  <property fmtid="{D5CDD505-2E9C-101B-9397-08002B2CF9AE}" pid="3" name="SlideDescription">
    <vt:lpwstr/>
  </property>
</Properties>
</file>